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7" r:id="rId2"/>
  </p:sldIdLst>
  <p:sldSz cx="32404050" cy="4320698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88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1368" y="39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5"/>
          <p:cNvSpPr txBox="1"/>
          <p:nvPr/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6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68575" cy="34258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" name="Shape 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/>
          <p:nvPr/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68625" cy="454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Times New Roman"/>
              <a:buNone/>
            </a:pPr>
            <a:fld id="{00000000-1234-1234-1234-123412341234}" type="slidenum">
              <a:rPr lang="pt-BR" sz="1200" b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Times New Roman"/>
                <a:buNone/>
              </a:pPr>
              <a:t>‹nº›</a:t>
            </a:fld>
            <a:endParaRPr sz="1200" b="0" u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07227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ctrTitle"/>
          </p:nvPr>
        </p:nvSpPr>
        <p:spPr>
          <a:xfrm>
            <a:off x="2430463" y="13422313"/>
            <a:ext cx="27543125" cy="9261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ubTitle" idx="1"/>
          </p:nvPr>
        </p:nvSpPr>
        <p:spPr>
          <a:xfrm>
            <a:off x="4860925" y="24484013"/>
            <a:ext cx="22682200" cy="11041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 rot="5400000">
            <a:off x="8704263" y="16516349"/>
            <a:ext cx="36861749" cy="728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 rot="5400000">
            <a:off x="-5951537" y="9302750"/>
            <a:ext cx="36861749" cy="2171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2559050" y="27763788"/>
            <a:ext cx="27544713" cy="8582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2559050" y="18313400"/>
            <a:ext cx="27544713" cy="9450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16276638" y="10080625"/>
            <a:ext cx="14503399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62375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1620838" y="13701713"/>
            <a:ext cx="14316075" cy="2489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16460788" y="9671050"/>
            <a:ext cx="14322425" cy="403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8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16460788" y="13701713"/>
            <a:ext cx="14322425" cy="2489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12669838" y="1720850"/>
            <a:ext cx="18113375" cy="3687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1620838" y="9040813"/>
            <a:ext cx="10660062" cy="2955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351588" y="30245050"/>
            <a:ext cx="19442111" cy="357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>
            <a:spLocks noGrp="1"/>
          </p:cNvSpPr>
          <p:nvPr>
            <p:ph type="pic" idx="2"/>
          </p:nvPr>
        </p:nvSpPr>
        <p:spPr>
          <a:xfrm>
            <a:off x="6351588" y="3860800"/>
            <a:ext cx="19442111" cy="25923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351588" y="33815338"/>
            <a:ext cx="19442111" cy="507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9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 rot="5400000">
            <a:off x="1944687" y="9756776"/>
            <a:ext cx="28511501" cy="291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620838" y="1730375"/>
            <a:ext cx="29159200" cy="7197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2860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0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1620838" y="10080625"/>
            <a:ext cx="29159200" cy="28511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775"/>
              </a:spcBef>
              <a:spcAft>
                <a:spcPts val="0"/>
              </a:spcAft>
              <a:buSzPts val="1400"/>
              <a:buNone/>
              <a:defRPr sz="15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300"/>
              </a:spcBef>
              <a:spcAft>
                <a:spcPts val="0"/>
              </a:spcAft>
              <a:buSzPts val="1400"/>
              <a:buNone/>
              <a:defRPr sz="13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2825"/>
              </a:spcBef>
              <a:spcAft>
                <a:spcPts val="0"/>
              </a:spcAft>
              <a:buSzPts val="1400"/>
              <a:buNone/>
              <a:defRPr sz="1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2375"/>
              </a:spcBef>
              <a:spcAft>
                <a:spcPts val="0"/>
              </a:spcAft>
              <a:buSzPts val="1400"/>
              <a:buNone/>
              <a:defRPr sz="9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16208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28575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/>
          <p:nvPr/>
        </p:nvSpPr>
        <p:spPr>
          <a:xfrm>
            <a:off x="11071225" y="40044688"/>
            <a:ext cx="10261600" cy="230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23223538" y="40044688"/>
            <a:ext cx="7556500" cy="2297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2000" tIns="216000" rIns="432000" bIns="2160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Times New Roman"/>
              <a:buNone/>
              <a:defRPr sz="57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ço Reservado para Conteúdo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51" t="14616" r="642" b="77696"/>
          <a:stretch/>
        </p:blipFill>
        <p:spPr>
          <a:xfrm>
            <a:off x="0" y="39373223"/>
            <a:ext cx="32404050" cy="38337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0417" y="39749510"/>
            <a:ext cx="8263217" cy="3098819"/>
          </a:xfrm>
        </p:spPr>
      </p:pic>
      <p:pic>
        <p:nvPicPr>
          <p:cNvPr id="8" name="Espaço Reservado para Conteúdo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51" t="14616" r="642" b="77696"/>
          <a:stretch/>
        </p:blipFill>
        <p:spPr>
          <a:xfrm>
            <a:off x="-1" y="0"/>
            <a:ext cx="32459643" cy="86519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9" name="Conector reto 8"/>
          <p:cNvCxnSpPr/>
          <p:nvPr/>
        </p:nvCxnSpPr>
        <p:spPr>
          <a:xfrm>
            <a:off x="0" y="6972731"/>
            <a:ext cx="14160598" cy="0"/>
          </a:xfrm>
          <a:prstGeom prst="line">
            <a:avLst/>
          </a:prstGeom>
          <a:ln w="76200">
            <a:solidFill>
              <a:srgbClr val="4A9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17562979" y="6972731"/>
            <a:ext cx="14896663" cy="0"/>
          </a:xfrm>
          <a:prstGeom prst="line">
            <a:avLst/>
          </a:prstGeom>
          <a:ln w="76200">
            <a:solidFill>
              <a:srgbClr val="4A9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5074" y="4617534"/>
            <a:ext cx="4808618" cy="4321417"/>
          </a:xfrm>
          <a:prstGeom prst="rect">
            <a:avLst/>
          </a:prstGeom>
        </p:spPr>
      </p:pic>
      <p:sp>
        <p:nvSpPr>
          <p:cNvPr id="12" name="Shape 83"/>
          <p:cNvSpPr txBox="1"/>
          <p:nvPr/>
        </p:nvSpPr>
        <p:spPr>
          <a:xfrm>
            <a:off x="6260484" y="1585270"/>
            <a:ext cx="19883081" cy="24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TÍTULO: Subtítulo(Fonte: Arial. Tam:54</a:t>
            </a:r>
            <a:r>
              <a:rPr lang="pt-BR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5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u="sng" dirty="0" smtClean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SILVA, A.B </a:t>
            </a:r>
            <a:r>
              <a:rPr lang="pt-BR" sz="3600" dirty="0" smtClean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(aluno que apresenta) – absilva@email.com; CASTRO, A.C, SILVA, B.C (outros autores); Orientador</a:t>
            </a:r>
            <a:r>
              <a:rPr lang="pt-BR" sz="3200" dirty="0">
                <a:solidFill>
                  <a:srgbClr val="262626"/>
                </a:solidFill>
                <a:latin typeface="+mj-lt"/>
              </a:rPr>
              <a:t/>
            </a:r>
            <a:br>
              <a:rPr lang="pt-BR" sz="3200" dirty="0">
                <a:solidFill>
                  <a:srgbClr val="262626"/>
                </a:solidFill>
                <a:latin typeface="+mj-lt"/>
              </a:rPr>
            </a:br>
            <a:r>
              <a:rPr lang="pt-BR" sz="3600" dirty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Orientadora de Souza </a:t>
            </a:r>
            <a:r>
              <a:rPr lang="pt-BR" sz="3600" dirty="0" smtClean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Castro (Fonte: Arial. </a:t>
            </a:r>
            <a:r>
              <a:rPr lang="pt-BR" sz="3600" dirty="0" err="1" smtClean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Tam</a:t>
            </a:r>
            <a:r>
              <a:rPr lang="pt-BR" sz="3600" dirty="0" smtClean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: 36)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3600" dirty="0">
              <a:solidFill>
                <a:srgbClr val="262626"/>
              </a:solidFill>
              <a:latin typeface="+mj-lt"/>
              <a:cs typeface="Times New Roman" panose="02020603050405020304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 dirty="0" smtClean="0">
                <a:solidFill>
                  <a:srgbClr val="262626"/>
                </a:solidFill>
                <a:latin typeface="+mj-lt"/>
                <a:cs typeface="Times New Roman" panose="02020603050405020304" pitchFamily="18" charset="0"/>
              </a:rPr>
              <a:t>EIXO: </a:t>
            </a:r>
            <a:endParaRPr sz="4800" b="1" dirty="0">
              <a:solidFill>
                <a:srgbClr val="262626"/>
              </a:solidFill>
              <a:latin typeface="+mj-lt"/>
              <a:cs typeface="Times New Roman" panose="02020603050405020304" pitchFamily="18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 b="1" dirty="0">
              <a:solidFill>
                <a:srgbClr val="262626"/>
              </a:solidFill>
            </a:endParaRPr>
          </a:p>
        </p:txBody>
      </p:sp>
      <p:sp>
        <p:nvSpPr>
          <p:cNvPr id="3" name="Retângulo de cantos arredondados 2"/>
          <p:cNvSpPr/>
          <p:nvPr/>
        </p:nvSpPr>
        <p:spPr>
          <a:xfrm>
            <a:off x="1097979" y="9539936"/>
            <a:ext cx="14095934" cy="1219703"/>
          </a:xfrm>
          <a:prstGeom prst="roundRect">
            <a:avLst/>
          </a:prstGeom>
          <a:noFill/>
          <a:ln w="76200">
            <a:solidFill>
              <a:srgbClr val="068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INTRODUÇÃO</a:t>
            </a:r>
            <a:endParaRPr lang="pt-BR" sz="66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1097979" y="18939198"/>
            <a:ext cx="14095934" cy="1219703"/>
          </a:xfrm>
          <a:prstGeom prst="roundRect">
            <a:avLst/>
          </a:prstGeom>
          <a:noFill/>
          <a:ln w="76200">
            <a:solidFill>
              <a:srgbClr val="068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MÉTODO</a:t>
            </a:r>
            <a:endParaRPr lang="pt-BR" sz="66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184026" y="30968967"/>
            <a:ext cx="14185501" cy="1219703"/>
          </a:xfrm>
          <a:prstGeom prst="roundRect">
            <a:avLst/>
          </a:prstGeom>
          <a:noFill/>
          <a:ln w="76200">
            <a:solidFill>
              <a:srgbClr val="068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  <a:endParaRPr lang="pt-BR" sz="6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17031627" y="16639375"/>
            <a:ext cx="14185502" cy="1219703"/>
          </a:xfrm>
          <a:prstGeom prst="roundRect">
            <a:avLst/>
          </a:prstGeom>
          <a:noFill/>
          <a:ln w="76200">
            <a:solidFill>
              <a:srgbClr val="068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CONCLUSÃO</a:t>
            </a:r>
            <a:endParaRPr lang="pt-BR" sz="6600" b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17031627" y="32413559"/>
            <a:ext cx="14185502" cy="1219703"/>
          </a:xfrm>
          <a:prstGeom prst="roundRect">
            <a:avLst/>
          </a:prstGeom>
          <a:noFill/>
          <a:ln w="76200">
            <a:solidFill>
              <a:srgbClr val="0688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  <a:endParaRPr lang="pt-BR" sz="6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Shape 86"/>
          <p:cNvSpPr/>
          <p:nvPr/>
        </p:nvSpPr>
        <p:spPr>
          <a:xfrm>
            <a:off x="1156667" y="11316422"/>
            <a:ext cx="13965238" cy="50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algn="just">
              <a:lnSpc>
                <a:spcPct val="15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</a:pPr>
            <a:r>
              <a:rPr lang="pt-BR" sz="4000" dirty="0" smtClean="0">
                <a:latin typeface="+mn-lt"/>
                <a:cs typeface="Times New Roman" pitchFamily="16" charset="0"/>
              </a:rPr>
              <a:t>Justificativa do estudo, empregando-se revisão de literatura. Além disso, deve conter os objetivos do trabalho. Formatação: </a:t>
            </a:r>
            <a:r>
              <a:rPr lang="pt-BR" sz="4000" dirty="0" err="1" smtClean="0">
                <a:latin typeface="+mn-lt"/>
                <a:cs typeface="Times New Roman" pitchFamily="16" charset="0"/>
              </a:rPr>
              <a:t>Arial</a:t>
            </a:r>
            <a:r>
              <a:rPr lang="pt-BR" sz="4000" dirty="0" smtClean="0">
                <a:latin typeface="+mn-lt"/>
                <a:cs typeface="Times New Roman" pitchFamily="16" charset="0"/>
              </a:rPr>
              <a:t>, 40, justificado, espaçamento de 1,0.</a:t>
            </a:r>
            <a:endParaRPr lang="pt-BR" sz="4000" dirty="0">
              <a:latin typeface="+mn-lt"/>
              <a:cs typeface="Times New Roman" pitchFamily="16" charset="0"/>
            </a:endParaRPr>
          </a:p>
        </p:txBody>
      </p:sp>
      <p:sp>
        <p:nvSpPr>
          <p:cNvPr id="20" name="Shape 86"/>
          <p:cNvSpPr/>
          <p:nvPr/>
        </p:nvSpPr>
        <p:spPr>
          <a:xfrm>
            <a:off x="1008411" y="20817676"/>
            <a:ext cx="13965238" cy="50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indent="1588" algn="just">
              <a:lnSpc>
                <a:spcPct val="150000"/>
              </a:lnSpc>
              <a:tabLst>
                <a:tab pos="1016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</a:pPr>
            <a:r>
              <a:rPr lang="pt-BR" sz="4000" dirty="0" smtClean="0">
                <a:latin typeface="+mn-lt"/>
                <a:cs typeface="Times New Roman" pitchFamily="16" charset="0"/>
              </a:rPr>
              <a:t>Deve conter o método e as referências de estudo. Deve ser conciso, permitindo que o leitor possa reproduzir os procedimentos utilizados. Pode-se utilizar figuras e tabelas para auxiliar no entendimento.</a:t>
            </a:r>
            <a:r>
              <a:rPr lang="pt-BR" sz="4000" dirty="0" smtClean="0">
                <a:cs typeface="Times New Roman" pitchFamily="16" charset="0"/>
              </a:rPr>
              <a:t> Formatação: </a:t>
            </a:r>
            <a:r>
              <a:rPr lang="pt-BR" sz="4000" dirty="0" err="1" smtClean="0">
                <a:cs typeface="Times New Roman" pitchFamily="16" charset="0"/>
              </a:rPr>
              <a:t>Arial</a:t>
            </a:r>
            <a:r>
              <a:rPr lang="pt-BR" sz="4000" dirty="0" smtClean="0">
                <a:cs typeface="Times New Roman" pitchFamily="16" charset="0"/>
              </a:rPr>
              <a:t>, 40, justificado, espaçamento de 1,0.</a:t>
            </a:r>
            <a:endParaRPr lang="pt-BR" sz="4000" dirty="0" smtClean="0">
              <a:latin typeface="+mn-lt"/>
              <a:cs typeface="Times New Roman" pitchFamily="16" charset="0"/>
            </a:endParaRPr>
          </a:p>
        </p:txBody>
      </p:sp>
      <p:sp>
        <p:nvSpPr>
          <p:cNvPr id="21" name="Shape 86"/>
          <p:cNvSpPr/>
          <p:nvPr/>
        </p:nvSpPr>
        <p:spPr>
          <a:xfrm>
            <a:off x="17223806" y="18603789"/>
            <a:ext cx="13965238" cy="50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marL="0" lvl="1" indent="0" algn="just">
              <a:lnSpc>
                <a:spcPct val="150000"/>
              </a:lnSpc>
              <a:tabLst>
                <a:tab pos="4572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</a:pPr>
            <a:r>
              <a:rPr lang="pt-BR" sz="4000" dirty="0" smtClean="0">
                <a:latin typeface="+mn-lt"/>
                <a:cs typeface="Times New Roman" pitchFamily="16" charset="0"/>
              </a:rPr>
              <a:t>Deve relacionar os objetivos do trabalho descritos na introdução e os resultados. </a:t>
            </a:r>
            <a:r>
              <a:rPr lang="pt-BR" sz="4000" dirty="0" smtClean="0">
                <a:cs typeface="Times New Roman" pitchFamily="16" charset="0"/>
              </a:rPr>
              <a:t>Formatação: </a:t>
            </a:r>
            <a:r>
              <a:rPr lang="pt-BR" sz="4000" dirty="0" err="1" smtClean="0">
                <a:cs typeface="Times New Roman" pitchFamily="16" charset="0"/>
              </a:rPr>
              <a:t>Arial</a:t>
            </a:r>
            <a:r>
              <a:rPr lang="pt-BR" sz="4000" dirty="0" smtClean="0">
                <a:cs typeface="Times New Roman" pitchFamily="16" charset="0"/>
              </a:rPr>
              <a:t>, 40, justificado, espaçamento de 1,0.</a:t>
            </a:r>
            <a:endParaRPr lang="pt-BR" sz="4000" dirty="0">
              <a:latin typeface="+mn-lt"/>
              <a:cs typeface="Times New Roman" pitchFamily="16" charset="0"/>
            </a:endParaRPr>
          </a:p>
        </p:txBody>
      </p:sp>
      <p:sp>
        <p:nvSpPr>
          <p:cNvPr id="22" name="Shape 86"/>
          <p:cNvSpPr/>
          <p:nvPr/>
        </p:nvSpPr>
        <p:spPr>
          <a:xfrm>
            <a:off x="1485945" y="32692777"/>
            <a:ext cx="13965238" cy="50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indent="1588" algn="just">
              <a:lnSpc>
                <a:spcPct val="150000"/>
              </a:lnSpc>
              <a:tabLst>
                <a:tab pos="7112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</a:pPr>
            <a:r>
              <a:rPr lang="pt-BR" sz="4000" dirty="0" smtClean="0">
                <a:latin typeface="+mn-lt"/>
                <a:cs typeface="Times New Roman" pitchFamily="16" charset="0"/>
              </a:rPr>
              <a:t>Deve conter as informações obtidas com o método utilizado e descrito anteriormente, além de relacionar com a filosofia do Programa de Educação Tutorial, os referenciais teóricos utilizados  e o eixo escolhido. </a:t>
            </a:r>
          </a:p>
        </p:txBody>
      </p:sp>
      <p:sp>
        <p:nvSpPr>
          <p:cNvPr id="23" name="Shape 86"/>
          <p:cNvSpPr/>
          <p:nvPr/>
        </p:nvSpPr>
        <p:spPr>
          <a:xfrm>
            <a:off x="17376206" y="34285286"/>
            <a:ext cx="13965238" cy="5087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1500" tIns="50750" rIns="101500" bIns="50750" anchor="t" anchorCtr="0">
            <a:noAutofit/>
          </a:bodyPr>
          <a:lstStyle/>
          <a:p>
            <a:pPr indent="1588" algn="just">
              <a:lnSpc>
                <a:spcPct val="150000"/>
              </a:lnSpc>
              <a:tabLst>
                <a:tab pos="45720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</a:pPr>
            <a:r>
              <a:rPr lang="pt-BR" sz="4000" dirty="0" smtClean="0">
                <a:latin typeface="+mn-lt"/>
                <a:cs typeface="Times New Roman" pitchFamily="16" charset="0"/>
              </a:rPr>
              <a:t>Deve conter as referências do trabalho de acordo com as normas da  ABNT.</a:t>
            </a:r>
            <a:r>
              <a:rPr lang="pt-BR" sz="4000" dirty="0" smtClean="0">
                <a:cs typeface="Times New Roman" pitchFamily="16" charset="0"/>
              </a:rPr>
              <a:t> </a:t>
            </a:r>
            <a:endParaRPr lang="pt-BR" sz="4000" dirty="0">
              <a:latin typeface="+mn-lt"/>
              <a:cs typeface="Times New Roman" pitchFamily="16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26757271" y="1585270"/>
            <a:ext cx="4404994" cy="3297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chemeClr val="tx1"/>
                </a:solidFill>
              </a:rPr>
              <a:t>LOGO DO GRUPO PET</a:t>
            </a:r>
          </a:p>
        </p:txBody>
      </p:sp>
      <p:sp>
        <p:nvSpPr>
          <p:cNvPr id="25" name="Elipse 24"/>
          <p:cNvSpPr/>
          <p:nvPr/>
        </p:nvSpPr>
        <p:spPr>
          <a:xfrm>
            <a:off x="1156667" y="1585270"/>
            <a:ext cx="4404994" cy="32970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chemeClr val="tx1"/>
                </a:solidFill>
              </a:rPr>
              <a:t>LOGO </a:t>
            </a:r>
            <a:r>
              <a:rPr lang="pt-BR" sz="4000" b="1" dirty="0" smtClean="0">
                <a:solidFill>
                  <a:schemeClr val="tx1"/>
                </a:solidFill>
              </a:rPr>
              <a:t>DA IES</a:t>
            </a:r>
            <a:endParaRPr lang="pt-BR" sz="4000" b="1" dirty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17562979" y="11937327"/>
            <a:ext cx="6505085" cy="30243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/>
          <p:cNvSpPr/>
          <p:nvPr/>
        </p:nvSpPr>
        <p:spPr>
          <a:xfrm>
            <a:off x="10549222" y="25961212"/>
            <a:ext cx="3956200" cy="34563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128871" y="29747426"/>
            <a:ext cx="3001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01</a:t>
            </a:r>
            <a:endParaRPr lang="pt-BR" sz="32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11629993" y="29734155"/>
            <a:ext cx="3001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02</a:t>
            </a:r>
            <a:endParaRPr lang="pt-BR" sz="3200" dirty="0"/>
          </a:p>
        </p:txBody>
      </p:sp>
      <p:sp>
        <p:nvSpPr>
          <p:cNvPr id="14" name="Triângulo isósceles 13"/>
          <p:cNvSpPr/>
          <p:nvPr/>
        </p:nvSpPr>
        <p:spPr>
          <a:xfrm>
            <a:off x="2158111" y="26005290"/>
            <a:ext cx="4102373" cy="345638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/>
          <p:cNvSpPr txBox="1"/>
          <p:nvPr/>
        </p:nvSpPr>
        <p:spPr>
          <a:xfrm>
            <a:off x="19897213" y="15393711"/>
            <a:ext cx="3001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03</a:t>
            </a:r>
            <a:endParaRPr lang="pt-BR" sz="3200" dirty="0"/>
          </a:p>
        </p:txBody>
      </p:sp>
      <p:sp>
        <p:nvSpPr>
          <p:cNvPr id="28" name="Hexágono 27"/>
          <p:cNvSpPr/>
          <p:nvPr/>
        </p:nvSpPr>
        <p:spPr>
          <a:xfrm>
            <a:off x="25869287" y="11937327"/>
            <a:ext cx="3611376" cy="302433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CaixaDeTexto 28"/>
          <p:cNvSpPr txBox="1"/>
          <p:nvPr/>
        </p:nvSpPr>
        <p:spPr>
          <a:xfrm>
            <a:off x="26749184" y="15546111"/>
            <a:ext cx="3001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Figura 04</a:t>
            </a:r>
            <a:endParaRPr lang="pt-BR" sz="3200" dirty="0"/>
          </a:p>
        </p:txBody>
      </p:sp>
      <p:sp>
        <p:nvSpPr>
          <p:cNvPr id="30" name="Rectangle 23"/>
          <p:cNvSpPr>
            <a:spLocks noChangeArrowheads="1"/>
          </p:cNvSpPr>
          <p:nvPr/>
        </p:nvSpPr>
        <p:spPr bwMode="auto">
          <a:xfrm>
            <a:off x="17351375" y="8726836"/>
            <a:ext cx="14476386" cy="84121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101520" tIns="50760" rIns="101520" bIns="50760"/>
          <a:lstStyle/>
          <a:p>
            <a:pPr indent="1588" algn="just">
              <a:lnSpc>
                <a:spcPct val="150000"/>
              </a:lnSpc>
              <a:tabLst>
                <a:tab pos="0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</a:pPr>
            <a:r>
              <a:rPr lang="pt-BR" sz="4000" dirty="0" smtClean="0">
                <a:solidFill>
                  <a:srgbClr val="000000"/>
                </a:solidFill>
                <a:latin typeface="+mn-lt"/>
                <a:cs typeface="Times New Roman" pitchFamily="16" charset="0"/>
              </a:rPr>
              <a:t>Ainda nos Resultados e Discussão, é permitido utilizar imagens e figuras para apresentar o que se obteve.</a:t>
            </a:r>
            <a:r>
              <a:rPr lang="pt-BR" sz="4000" dirty="0" smtClean="0">
                <a:cs typeface="Times New Roman" pitchFamily="16" charset="0"/>
              </a:rPr>
              <a:t> Formatação: </a:t>
            </a:r>
            <a:r>
              <a:rPr lang="pt-BR" sz="4000" dirty="0" err="1" smtClean="0">
                <a:cs typeface="Times New Roman" pitchFamily="16" charset="0"/>
              </a:rPr>
              <a:t>Arial</a:t>
            </a:r>
            <a:r>
              <a:rPr lang="pt-BR" sz="4000" dirty="0" smtClean="0">
                <a:cs typeface="Times New Roman" pitchFamily="16" charset="0"/>
              </a:rPr>
              <a:t>, 40, justificado, espaçamento de 1,0.</a:t>
            </a:r>
            <a:endParaRPr lang="pt-BR" sz="4000" dirty="0">
              <a:solidFill>
                <a:srgbClr val="000000"/>
              </a:solidFill>
              <a:latin typeface="+mn-lt"/>
              <a:cs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88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234</Words>
  <Application>Microsoft Office PowerPoint</Application>
  <PresentationFormat>Personalizar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isabelle wengler</dc:creator>
  <cp:lastModifiedBy>isabelle wengler</cp:lastModifiedBy>
  <cp:revision>19</cp:revision>
  <dcterms:modified xsi:type="dcterms:W3CDTF">2018-08-07T22:54:28Z</dcterms:modified>
</cp:coreProperties>
</file>